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6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E8"/>
    <a:srgbClr val="33DCF9"/>
    <a:srgbClr val="65E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6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98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BEBBE-67F3-45E9-B962-8A5861AF9B72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1A11C-47DE-48D6-999F-F2F79F53EBE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0927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It’s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helpful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preparing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summerizes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revised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easier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seniors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practise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recieve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immediate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hu-HU" dirty="0"/>
          </a:p>
          <a:p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subjects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hu-HU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hu-HU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athematics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Hungarian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hu-H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1A11C-47DE-48D6-999F-F2F79F53EBE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259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61BADC-6397-603E-6287-E8AE93845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AA724AF-6C97-5A4B-0491-81432FF7C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B646916-5DFD-E0E3-0549-78D29F9A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5361791-AE60-EDD5-67C9-2AFDD5FC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66E635E-96A3-D07A-3F19-F4AF6F61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885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E4871E-5738-FF82-D487-257D9B3B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4DEE5B0-FC71-CC5D-09EE-E2EA070AE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592A073-77F8-8618-19B7-81503E912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239434-CE43-870D-9FA7-411AF00C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CE3EB7-8FC5-1D1E-14D7-E921867C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265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A3AF59B-DD34-1604-9448-FA01B5234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66E2A12-5884-7603-CAD7-C40134F1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5492212-CCFC-EA51-272C-71423F37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8392E5-F0DA-3322-55CA-811AFDBD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6F36DD8-5251-B0F8-9629-8C29BB09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599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64C61A-1ADA-8304-74DE-6D4E0DAB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007621-B641-3D12-CFDE-224D2BF83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A27869E-336D-2C40-B3F1-71F21537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CB6D77-E015-EEE9-53B1-0A89BAE4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C44172-6E6F-635F-BEB2-6328FE14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61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CF2573-C11C-D353-E3B8-17F5124D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469C074-BDC8-4554-D4D5-EE38982F4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92C3ADE-8F9C-AD4B-E1E7-01C48E7C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B6A2961-A2F0-9FDB-43B9-E1CFFFCA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4ECA29F-82FC-849F-6E3E-52456CAF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329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0B5805-4E80-0D2B-16B4-829AF1BDA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FB6265-DF0E-03B6-1375-04C932A99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244DC7B-66F2-4D34-22DC-ADBF91D83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E1F29A2-62A9-90C5-C6E5-BFA44135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BCA657A-0343-2A8E-416B-E40E174F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0339BF3-F57A-6F5D-2864-CF376724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016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4C0BCC-4067-DAA9-5E36-8829876A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E00990-DB8E-C6CA-D9CD-3223AF079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7ABF15D-383A-B5CC-D7AD-0AF1FD1CF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CDEF891-5295-3F04-E265-96B80F0EF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8207AC0-CE03-DD1E-4B76-EA230778A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DE1A822-83A8-73CE-2BF7-9D4B3567A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3C302EB-4E10-8E1D-F379-890CD396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FEF10E23-3F4A-16B2-0054-4B280970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002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2F7F03-D50B-7461-AE02-45B507DF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9365215-BD6D-9844-FEA6-128247C6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B817C48-41EE-999E-57BA-78EC3E83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62F7B89-0FCB-EF00-D960-3D772B82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91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87B5370-9B2E-370C-02ED-6E0EEDA30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42108C8-A647-9338-6B63-E929D598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569693-F061-A810-61DF-47D8C928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807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1270B6-0074-49C2-FC29-25141A48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8D9C58-202C-D994-1957-B6DDDD933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A659C28-C5AE-8995-4A38-D46DDD0CF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CE21D51-2508-EC58-5BBF-786D7735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9225231-D73A-4ADC-8175-C2BBC614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8DB0CCF-98DD-66FB-A609-A4CFD5C2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258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A57426-694D-BA22-9158-F866E556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F094515-AFD7-7B06-0001-FB2DEA941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55B325-55DF-276E-2BD8-3C8338E05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2F81C04-0625-CAD0-BF94-1C42EA98C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AF82EA-CAB6-32AB-533B-87F9F931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440E34D-9B90-5611-E9F9-34E512D1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254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2CEE152C-FCF6-9C44-2A7B-D3C1FF8B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E34278-C439-3231-A3B0-EED57ECE6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3D84B6B-1F6E-5726-0660-922C5A2A9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08FF9-AE61-4CDB-A5A3-4FD21E09032B}" type="datetimeFigureOut">
              <a:rPr lang="hu-HU" smtClean="0"/>
              <a:t>2025. 03. 18.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5400AC5-48EA-D5B9-3284-4CBDBA262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690E279-F99A-43E1-6C67-622178858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0F4FD2-BDB1-4AD6-A9D9-7DA2924629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235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, k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329483B-1892-D533-6EFE-8914BB43A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6" b="4965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31D722FA-9F01-5905-1D16-75453B2F3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5436000"/>
            <a:ext cx="6931319" cy="1186800"/>
          </a:xfrm>
        </p:spPr>
        <p:txBody>
          <a:bodyPr anchor="b">
            <a:normAutofit/>
          </a:bodyPr>
          <a:lstStyle/>
          <a:p>
            <a:pPr algn="l"/>
            <a:r>
              <a:rPr lang="hu-HU" sz="7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hu-HU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7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Graduate</a:t>
            </a:r>
            <a:endParaRPr lang="hu-HU" sz="7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99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AC6BA-C10A-FDC8-123F-1A23A9AF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032F648F-04FF-27C4-203B-00E3B6B007BB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CB5A80FD-3F53-BA8C-B2E3-E15DEFA9C3AF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73E9479-03E9-02C5-E655-A0FE8852B772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17AA3D1-8EC9-746B-D7EC-FCE9162DB70B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DF6C35F-B66C-991D-0958-5C93B7057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A31572F-802F-AD00-BD3F-E40025822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17228DA4-367B-9668-590B-6F22524EADA7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C7766F0-A095-9B8A-08B9-9C9F0BEA3121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C5BC3DC-2D22-50E6-2B4B-EAA5C7C42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CB20EF7A-BB7B-BC81-4CE2-3387ACA77B39}"/>
              </a:ext>
            </a:extLst>
          </p:cNvPr>
          <p:cNvSpPr txBox="1"/>
          <p:nvPr/>
        </p:nvSpPr>
        <p:spPr>
          <a:xfrm>
            <a:off x="3469811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EB538C9-057C-96F8-5411-3E6602350A44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the administrative interface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8CF6CDE-433F-88C2-E940-769F230B91E9}"/>
              </a:ext>
            </a:extLst>
          </p:cNvPr>
          <p:cNvSpPr txBox="1"/>
          <p:nvPr/>
        </p:nvSpPr>
        <p:spPr>
          <a:xfrm>
            <a:off x="2163683" y="2661889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137BBEC0-9849-5EFD-B396-635AB82E3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143" y="-4899225"/>
            <a:ext cx="6466857" cy="4320000"/>
          </a:xfrm>
          <a:prstGeom prst="rect">
            <a:avLst/>
          </a:prstGeom>
        </p:spPr>
      </p:pic>
      <p:pic>
        <p:nvPicPr>
          <p:cNvPr id="16" name="Kép 15" descr="A képen szöveg, képernyőkép, szám, Színes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0445AD4-7314-42BE-DAE5-1D7323DD5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43" y="2661889"/>
            <a:ext cx="6466857" cy="161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8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4AA7-D483-291C-F8B7-6F1A2E98B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55201334-E9B4-5BB7-0CA4-FC6466DE3686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136969E6-B811-832A-A5A3-7065DF5BE3AA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BFB540E-FF35-9165-CACD-010E4A770A4A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BB0C2F0-8CD1-403A-F947-C776194F79A7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0F9D5F3-0ED4-8A32-6D98-27D64D064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28B08A6-88BE-A3E5-CB43-25DA5DC23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A4F18127-7A71-754A-B539-3B5D817FEB59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0BBCF3A-DF34-984A-E248-8641AB74A1C0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DC9865D-A924-5346-59A9-4CE56DF6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58C7627-077D-FAC6-E23F-771733445B15}"/>
              </a:ext>
            </a:extLst>
          </p:cNvPr>
          <p:cNvSpPr txBox="1"/>
          <p:nvPr/>
        </p:nvSpPr>
        <p:spPr>
          <a:xfrm>
            <a:off x="3469811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ACEC340-1554-9B44-0242-BB15DC687A99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the administrative interface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CA5E2BF-ED23-31F5-1EDB-6E4B32CEFB63}"/>
              </a:ext>
            </a:extLst>
          </p:cNvPr>
          <p:cNvSpPr txBox="1"/>
          <p:nvPr/>
        </p:nvSpPr>
        <p:spPr>
          <a:xfrm>
            <a:off x="2163683" y="2661889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4" name="Kép 13" descr="A képen szöveg, képernyőkép, szám, Színes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193B23A-7D19-E2FC-A124-638913D17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94" y="-17439275"/>
            <a:ext cx="6466857" cy="161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9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B5A14-8138-E248-7AF2-B27FA4719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02FC1829-0F23-94A9-0BB6-CC59A5B5EA55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3212DEA-D275-A163-5A07-D06D4766F85E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C593D74-B0E1-F731-B961-5B701E3FAE8B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ED0B69A-E248-59D5-5C63-6198AB722ABA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F3AC512-28C4-D0EA-CCC9-85B26A1C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AEF2AE6-371E-ADC8-29B4-9DA81C40B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771536C3-663F-87A8-4E3D-F7F7A07B8D5A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A572878-DD42-D55B-086C-4389378EF513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CCE7394-07BB-7773-C0B1-1BD012E47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4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CAAE5-164C-E642-CBDE-29FA70EF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7AEDFE44-F094-A93C-9493-9B4BC49DAB81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A624326-F409-6AED-67BB-C5DADAF948B1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A17E8D8-9CE8-3B3D-F7BC-8DC0EBB64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0AC77638-885C-4161-3310-DAC59EC9AB01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7D24AB3-C1AE-3691-34C5-4627CA42F81A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9A3AD7D-6AB6-93D8-DB3F-623344497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2727C3F4-8EEC-1E98-2466-0E1C420CD106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308987D-50D0-2157-7EB0-B6BF768979B4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D1A7BBD-7A02-7038-442E-51EBD3A31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38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9F08-2B33-4AE8-FC6B-E7EF7C6B4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16626F5F-8FC0-2128-45E7-E1709AF410C0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0A76FFE-F197-DD49-227B-83D73B5D5EC3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8FBBCF6-30D9-1BBE-F390-604E4FED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9E36E183-92F3-4368-EFFB-39124A7987FA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D8C1739-215A-9E6E-ED30-642E1D299F9C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F60BC60-07A3-F823-0140-F44357FB8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D42DC1EB-66D6-D74A-5AFD-9B4BE9EC4734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C8C5539-C0BC-78B7-E5EA-0048D20C8983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BC5EFB6-B698-8CDD-7BC7-E1A2F4671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473B01C-B62E-73ED-3145-57588D1E6943}"/>
              </a:ext>
            </a:extLst>
          </p:cNvPr>
          <p:cNvSpPr txBox="1"/>
          <p:nvPr/>
        </p:nvSpPr>
        <p:spPr>
          <a:xfrm>
            <a:off x="3469812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2476C98-C9EF-E556-7F4B-3317A486CD17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054B10A8-24CF-0A9B-017D-9A7A21149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000" y="7569495"/>
            <a:ext cx="8640000" cy="4578884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20142CC2-28DE-E1E5-C726-EC75363851A3}"/>
              </a:ext>
            </a:extLst>
          </p:cNvPr>
          <p:cNvSpPr txBox="1"/>
          <p:nvPr/>
        </p:nvSpPr>
        <p:spPr>
          <a:xfrm>
            <a:off x="2261634" y="2340000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Login:</a:t>
            </a:r>
          </a:p>
        </p:txBody>
      </p:sp>
    </p:spTree>
    <p:extLst>
      <p:ext uri="{BB962C8B-B14F-4D97-AF65-F5344CB8AC3E}">
        <p14:creationId xmlns:p14="http://schemas.microsoft.com/office/powerpoint/2010/main" val="2983361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B86D-5E72-88DB-1259-3F4343C49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5814B932-4B73-45BE-948A-0C86D71B0696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BAF78CB-5E36-7AEF-4CF6-4D032318630D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7BAAA3C-19D3-11C9-2B08-87DC84D78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EE2902DA-1347-A15C-93E6-65F22A541178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60F7912-A3EE-572D-B978-520763C6BC40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A4967A1-5FB4-6FDB-55F6-92E4CD699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3B9AAB0F-BFBD-794F-8D15-1B9BEC12F3AF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AD89696-DD56-A5B3-541D-A09D5448707F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C5FD377-AF58-791B-8136-4FD9D4F9B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5AC24249-61C7-9D49-79B7-2D6A6D39A5AF}"/>
              </a:ext>
            </a:extLst>
          </p:cNvPr>
          <p:cNvSpPr txBox="1"/>
          <p:nvPr/>
        </p:nvSpPr>
        <p:spPr>
          <a:xfrm>
            <a:off x="3469812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DB44974-4C0A-04A9-9C8C-B43FF518A04A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48CD6BA-346C-0DCB-6370-5438224149E6}"/>
              </a:ext>
            </a:extLst>
          </p:cNvPr>
          <p:cNvSpPr txBox="1"/>
          <p:nvPr/>
        </p:nvSpPr>
        <p:spPr>
          <a:xfrm>
            <a:off x="2261634" y="2340000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Login: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8BA59C29-2F5D-5346-B9B7-03619D08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000" y="2286054"/>
            <a:ext cx="8640000" cy="457888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5A50FB6-8F14-3D4D-AE05-9F9F833C4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000" y="9360000"/>
            <a:ext cx="8640000" cy="4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2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4CF6-C020-5568-7AFC-A4DC38032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51624287-08AF-6ADA-8AD5-01902334FC7C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896CC47-BDF0-E973-EC5F-D78C971CCCDD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7B0FA84-26F1-C19A-F927-C8F07340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5B3C2C67-DD01-4472-45FB-CACC4EB109F9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D19B538-DCD2-FD04-9535-72721CE66AAE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B429E5B-4AF9-607E-C39C-F95EC56DC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AB7044F-AD0E-CDB8-DEAE-1497983B04F1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FCBF0BD-4DA8-1EE1-BC1B-C6F9F3145E90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034EA75-6D91-773E-013C-A73724C91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E8CE76-D16E-B22B-9EBE-8902984E6B43}"/>
              </a:ext>
            </a:extLst>
          </p:cNvPr>
          <p:cNvSpPr txBox="1"/>
          <p:nvPr/>
        </p:nvSpPr>
        <p:spPr>
          <a:xfrm>
            <a:off x="3469812" y="28800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 feladatok: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B864E2A-685F-1F49-596B-79E4793ED038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20887FC-784B-9C45-0097-3CCC90F4C073}"/>
              </a:ext>
            </a:extLst>
          </p:cNvPr>
          <p:cNvSpPr txBox="1"/>
          <p:nvPr/>
        </p:nvSpPr>
        <p:spPr>
          <a:xfrm>
            <a:off x="1333634" y="2340000"/>
            <a:ext cx="2226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A776C95B-E7CC-FB01-43C2-F41D93E10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846" y="2279115"/>
            <a:ext cx="8640000" cy="457888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BE4D915-4E5F-E094-6024-E00619E26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000" y="-5272986"/>
            <a:ext cx="8640000" cy="4578884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7473FF93-6AE3-8B14-B830-37CFC24AF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001" y="9360000"/>
            <a:ext cx="8640000" cy="45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566B8-9FBE-264B-8AA2-46B5BEC8C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A8F2EC48-A416-D980-5146-2DE181B65BCB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B7C0E03-8BE4-341A-395A-6F2A5BD55BBB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8F64458-6107-9C6D-30E0-4D9BFFA66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26B8D3D0-5C3C-09CF-EBA0-26850C9FEA52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4BCDDA3-14AB-38B3-E552-00A78FF15D98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604CFD6-73EB-F2C6-0644-07D423274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02B4B0C7-FFCE-A861-30E3-4B63AE2F1ACF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5F8837C-0229-6D4D-4468-74767453A05E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3AE8ABB-E737-0D5D-E9CD-AFD8D8686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F888943-838B-2809-EB20-38F71706ED22}"/>
              </a:ext>
            </a:extLst>
          </p:cNvPr>
          <p:cNvSpPr txBox="1"/>
          <p:nvPr/>
        </p:nvSpPr>
        <p:spPr>
          <a:xfrm>
            <a:off x="3469812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255B00F-3808-5AB9-0D2D-7CFC8848CF84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4B7383F-9B76-3D16-6538-7C0865A40150}"/>
              </a:ext>
            </a:extLst>
          </p:cNvPr>
          <p:cNvSpPr txBox="1"/>
          <p:nvPr/>
        </p:nvSpPr>
        <p:spPr>
          <a:xfrm>
            <a:off x="1028589" y="2340000"/>
            <a:ext cx="2515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Selector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8814A8EF-AC34-0099-0A98-FAB8AF28E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001" y="2274613"/>
            <a:ext cx="8640000" cy="458338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63D55DD-4C2D-7436-D1D2-E0E3E1779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3846" y="-5523765"/>
            <a:ext cx="8640000" cy="457888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2D2233DE-D2D1-6F51-ECD3-3EAB9194F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549" y="9360000"/>
            <a:ext cx="8640000" cy="4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2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CFCD-2985-B608-9BCE-60A751A31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BBFEBECE-0842-3D03-1085-8DB244C4FB38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C210070-3822-615A-7D31-164ED8C42E15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BB320F5-16A1-C681-B528-3C65377C7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A6DE105D-A2EF-5655-E953-C934F26E7861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BFE1F8B-4B96-6969-8AA1-6F300FE78CC3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5D39BD3-5545-9101-B7A3-5F410D33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801B023C-D017-3ABF-4E6E-DB6EBE52C543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FA4EADA-1A50-D803-9072-530DBFE41388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FBBFD87-6C75-75AA-0AED-A6C5D3437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5110150-ED48-E001-121A-82CADB5E3C3B}"/>
              </a:ext>
            </a:extLst>
          </p:cNvPr>
          <p:cNvSpPr txBox="1"/>
          <p:nvPr/>
        </p:nvSpPr>
        <p:spPr>
          <a:xfrm>
            <a:off x="3469812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CFB570-BC61-4F79-FCBE-D22425CF1230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9D3FCE7-97D9-10CC-1E10-7F283295EA80}"/>
              </a:ext>
            </a:extLst>
          </p:cNvPr>
          <p:cNvSpPr txBox="1"/>
          <p:nvPr/>
        </p:nvSpPr>
        <p:spPr>
          <a:xfrm>
            <a:off x="1144955" y="2340000"/>
            <a:ext cx="2515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4EE4A6CF-4EE3-67B2-EF3D-68C3F42E9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549" y="2286052"/>
            <a:ext cx="8640000" cy="457888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B2F8DCD4-01FE-C9C8-D49C-FA2E4ADB6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001" y="-5497787"/>
            <a:ext cx="8640000" cy="45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1F82C-63E3-F7AF-21B3-55D4D0C0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C7DA625D-1AB8-8988-E83F-8FAD9C67CA8D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28FFB31-F5F7-6428-CA47-324EA68E8FA1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7B530A1-CD67-21D9-28CF-7291EF43D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3FEF6B51-6DC3-52BF-2818-3CC5F39227E1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4E31B3C-0CF1-ECC4-71B6-CB5A6670D064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39C9669-2D30-6BAC-AE9C-87FADA160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75F2AF52-C80C-7693-0EA7-9F07BB8A72D1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731ADE0-46DC-0D97-D68E-EDC2DCAAF5FE}"/>
              </a:ext>
            </a:extLst>
          </p:cNvPr>
          <p:cNvSpPr txBox="1"/>
          <p:nvPr/>
        </p:nvSpPr>
        <p:spPr>
          <a:xfrm>
            <a:off x="0" y="1254449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D4866AE-C66F-D0EA-3A34-3044B2447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" y="-1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C55D0D83-1BC2-6D7C-59DD-C4F92C063449}"/>
              </a:ext>
            </a:extLst>
          </p:cNvPr>
          <p:cNvSpPr txBox="1"/>
          <p:nvPr/>
        </p:nvSpPr>
        <p:spPr>
          <a:xfrm>
            <a:off x="3469812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6470CA8-12C0-E666-A1C9-E02EAA66EAF5}"/>
              </a:ext>
            </a:extLst>
          </p:cNvPr>
          <p:cNvSpPr txBox="1"/>
          <p:nvPr/>
        </p:nvSpPr>
        <p:spPr>
          <a:xfrm>
            <a:off x="6096001" y="288000"/>
            <a:ext cx="59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2BE65CA-B421-32E4-E567-F7760EDFB43A}"/>
              </a:ext>
            </a:extLst>
          </p:cNvPr>
          <p:cNvSpPr txBox="1"/>
          <p:nvPr/>
        </p:nvSpPr>
        <p:spPr>
          <a:xfrm>
            <a:off x="286965" y="2505129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601E0189-D203-E211-648B-3D938C53D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549" y="-5669228"/>
            <a:ext cx="8640000" cy="4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0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5DFFE6-9F3C-4E06-486D-88100941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153" y="180001"/>
            <a:ext cx="9475694" cy="1080000"/>
          </a:xfrm>
        </p:spPr>
        <p:txBody>
          <a:bodyPr>
            <a:normAutofit/>
          </a:bodyPr>
          <a:lstStyle/>
          <a:p>
            <a:pPr algn="ctr"/>
            <a:r>
              <a:rPr lang="hu-HU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hu-H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Assistance</a:t>
            </a:r>
            <a:r>
              <a:rPr lang="hu-H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</a:t>
            </a:r>
          </a:p>
        </p:txBody>
      </p:sp>
      <p:pic>
        <p:nvPicPr>
          <p:cNvPr id="9" name="Kép 8" descr="A képen szimbólum, Grafika, kör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E8CC959-44D8-3475-5890-99885D01C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3" y="1440000"/>
            <a:ext cx="2880000" cy="2880000"/>
          </a:xfrm>
          <a:prstGeom prst="rect">
            <a:avLst/>
          </a:prstGeom>
        </p:spPr>
      </p:pic>
      <p:pic>
        <p:nvPicPr>
          <p:cNvPr id="11" name="Kép 10" descr="A képen embléma, Grafika, Betűtípus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DB2533C-497F-CD6B-4755-276E1618F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6" y="1440000"/>
            <a:ext cx="2880000" cy="2880000"/>
          </a:xfrm>
          <a:prstGeom prst="rect">
            <a:avLst/>
          </a:prstGeom>
        </p:spPr>
      </p:pic>
      <p:pic>
        <p:nvPicPr>
          <p:cNvPr id="15" name="Kép 14" descr="A képen képernyőkép, Grafika, szimbólum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09984BB-D071-3098-2B61-6A3D52C5E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5" t="5847" r="24319" b="5081"/>
          <a:stretch/>
        </p:blipFill>
        <p:spPr>
          <a:xfrm>
            <a:off x="4760303" y="1440000"/>
            <a:ext cx="2671393" cy="2880000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85CB9E8A-6EB8-175D-9AD9-AA6BB5CD209C}"/>
              </a:ext>
            </a:extLst>
          </p:cNvPr>
          <p:cNvSpPr txBox="1"/>
          <p:nvPr/>
        </p:nvSpPr>
        <p:spPr>
          <a:xfrm>
            <a:off x="984735" y="4320000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Mathematics</a:t>
            </a:r>
            <a:endParaRPr lang="hu-H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1F0AC30C-3396-228B-9B66-7864EC25FF77}"/>
              </a:ext>
            </a:extLst>
          </p:cNvPr>
          <p:cNvSpPr txBox="1"/>
          <p:nvPr/>
        </p:nvSpPr>
        <p:spPr>
          <a:xfrm>
            <a:off x="5288502" y="4320000"/>
            <a:ext cx="1614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endParaRPr lang="hu-H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B77B99E-2666-8665-F338-B59BB77EFD8A}"/>
              </a:ext>
            </a:extLst>
          </p:cNvPr>
          <p:cNvSpPr txBox="1"/>
          <p:nvPr/>
        </p:nvSpPr>
        <p:spPr>
          <a:xfrm>
            <a:off x="8745565" y="4320000"/>
            <a:ext cx="235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Hungarian</a:t>
            </a:r>
            <a:r>
              <a:rPr lang="hu-H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hu-H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373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37C5F-83E7-4214-074E-BEB25DA12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7D81CD88-C454-D2B0-4FF5-8EFC4DF7E0A3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5B0DD6E-F6FF-5093-5527-BA86E8502485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1835052-E931-5009-6D29-50B95B052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3E9CFC0D-8080-B39A-5F23-BB8F689A26EF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0A0A9AE-962D-E68A-1C78-E6E462A8498C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001C5DC-2E1A-1962-B022-FA947D44D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A9DD00B-7B6B-7412-D495-DE7C7DADAC98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92B452F-0DC8-816F-2A93-FB3E099BBC8F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7D94C4B-DB55-006D-316F-22AD62349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06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95432-F10C-85E6-2AF6-7AA7D104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A46978EE-98B6-303C-0AB4-970806BA2551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31854A8-4EBA-BA1C-F2D3-6A9B1B7A8A47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D7D3312-2E71-ADEB-4511-E7132D81B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E0B4B0F4-A158-8464-83C1-3971A2594DEC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52724DC-CF45-F9E3-6C65-3ED46EE1427D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0341B95-D2F3-3172-706D-66FE3E08A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4C9A01D4-5518-5471-AF6E-448A9BA2C783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79E3A19-2FBF-B16D-C3DE-3CCDF69C75E0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2FE7F43-3B30-3F3B-6366-AE6B14329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64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85FC-D430-88FF-0B1F-6F0A778C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760633E3-4723-849B-9632-597A85B1F2A4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B7A9CD6-1D54-AE84-AC41-6AE425410CAC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686A327-2C35-7B71-9B0D-6EA2D9B77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3DA5AA60-7A93-C725-F6A1-FBF96491129E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EE34DCD-4E99-B135-4A3F-6FFC9643F68D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4303973-D59A-4774-2D0D-B4675BD4D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DEBCF75-B28D-3002-5FD7-E386713C9246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9AE25F8-1A61-5982-1B6C-BE01DFB7A58A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4A8ECF5-3E5A-6DD7-F828-5C0B0212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8B356421-485A-15DC-1A40-2AD0EBF3AE20}"/>
              </a:ext>
            </a:extLst>
          </p:cNvPr>
          <p:cNvSpPr txBox="1"/>
          <p:nvPr/>
        </p:nvSpPr>
        <p:spPr>
          <a:xfrm>
            <a:off x="3469812" y="593985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CF134D3-737D-DA1E-19EE-F25D5ECAE702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F6F1285-C34A-9283-B45E-4EACBCAC47A4}"/>
              </a:ext>
            </a:extLst>
          </p:cNvPr>
          <p:cNvSpPr txBox="1"/>
          <p:nvPr/>
        </p:nvSpPr>
        <p:spPr>
          <a:xfrm>
            <a:off x="1493178" y="2610613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9B309EB9-4444-9DDB-1A3D-8608046A5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754" y="9360000"/>
            <a:ext cx="5953246" cy="46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8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62C5-613F-3849-6A8B-D43248048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FD498A65-CD1E-A8AA-E57E-E5A57A85D825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0D7E971-8027-18EE-267E-1A6D2E139CF5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0F40656-C28F-B5AF-DE21-973991041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E700DD67-7B4C-2D15-2745-AB254EC09A05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A718492-5A6D-F615-3B7D-36EA0FBEB055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C140F32-BFEB-39EE-E979-8D4E02640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3DA55317-C3B8-EC77-F3B1-B8C859D4D09F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D9C05C9-88F4-AC87-1E52-1D1C5E5FBF52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B65191E-54B5-A086-8422-7A99A84E6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B099036B-1DBE-7B98-2ED2-51E3B8C2C790}"/>
              </a:ext>
            </a:extLst>
          </p:cNvPr>
          <p:cNvSpPr txBox="1"/>
          <p:nvPr/>
        </p:nvSpPr>
        <p:spPr>
          <a:xfrm>
            <a:off x="3469812" y="593985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ACB452D-0EBD-A9EB-6837-0DC1F2574283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B57E34B-6C28-1AE9-C211-C45DBF046777}"/>
              </a:ext>
            </a:extLst>
          </p:cNvPr>
          <p:cNvSpPr txBox="1"/>
          <p:nvPr/>
        </p:nvSpPr>
        <p:spPr>
          <a:xfrm>
            <a:off x="1493178" y="2610613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F5FE9019-FB9C-AD3E-0C15-F112B6B61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754" y="2164701"/>
            <a:ext cx="5953246" cy="4693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6AEBE8-3FCA-43F6-FBE3-454681D46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11" y="9360000"/>
            <a:ext cx="2434681" cy="47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13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A2EF-DE02-79F4-355E-698CBEF1F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83747EA5-D7F8-E32C-BCE3-6D210C15CC23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50F5990-FD41-207E-5C6D-260B338E4C0B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9954ED4-884B-E8E3-D37E-13DF1F56D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545A7A20-5191-5748-DB30-F3DFFECAD978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B7105CA-6FC0-05B6-B9F7-286744725A71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126B7D4-B3BA-A5D2-3185-48266F418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58BD222F-C8DA-011F-FEFF-1174862FAD50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D6C305F-C8FE-2392-1278-A555149ADDEE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289E025-A7B3-2D1B-97C9-3622A0678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EE74F85C-14FE-8257-4F4B-A4B53B2ABF5D}"/>
              </a:ext>
            </a:extLst>
          </p:cNvPr>
          <p:cNvSpPr txBox="1"/>
          <p:nvPr/>
        </p:nvSpPr>
        <p:spPr>
          <a:xfrm>
            <a:off x="3469812" y="593985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7D92C11-8D9C-95D8-0D18-69DE7CC68C0D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D10423A-6547-9C36-73D3-B9D2EB311170}"/>
              </a:ext>
            </a:extLst>
          </p:cNvPr>
          <p:cNvSpPr txBox="1"/>
          <p:nvPr/>
        </p:nvSpPr>
        <p:spPr>
          <a:xfrm>
            <a:off x="1493178" y="2610613"/>
            <a:ext cx="30235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WIP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C2210FE1-8567-AF30-6BCF-C5750540D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754" y="-5607699"/>
            <a:ext cx="5953246" cy="4693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FC1648-D270-03D6-7E72-F49359E0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11" y="2088012"/>
            <a:ext cx="2434681" cy="47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0EFC9C-7EA3-A3AA-43F9-468F0EAD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99" y="9360000"/>
            <a:ext cx="8127601" cy="26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72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70B36-5040-2A51-107E-6FE8A363D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71FC3B08-5C87-1770-2004-58C7354BE2F0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C4D4FCD-CA6B-08F8-4E38-3F90E1FC69F0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11E0B33-A1C2-69EF-9BAB-B76E6BE06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8AEBB88-8FD9-020B-9C9A-A35A30B7C4D1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15658A1-AEB6-08D1-9131-846BE5CE7292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A3863DB-FBA7-BC74-5CAE-E20B1AFAC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9FF4916-2E37-24B4-AB71-D78781C5D3D6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63383F0-57E4-2F79-E340-CE2202600B71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E9ED49D-69F1-215F-F667-E2AA5C774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ACAE4323-516A-9D8D-95D1-63E487FE79E6}"/>
              </a:ext>
            </a:extLst>
          </p:cNvPr>
          <p:cNvSpPr txBox="1"/>
          <p:nvPr/>
        </p:nvSpPr>
        <p:spPr>
          <a:xfrm>
            <a:off x="3469812" y="593985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814CEC2-E97F-9107-F578-E79EEBC7EC97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4B92F16-01F9-B027-DB39-E3E7327A5C7C}"/>
              </a:ext>
            </a:extLst>
          </p:cNvPr>
          <p:cNvSpPr txBox="1"/>
          <p:nvPr/>
        </p:nvSpPr>
        <p:spPr>
          <a:xfrm>
            <a:off x="1493178" y="2610613"/>
            <a:ext cx="150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14A70E-0AB1-7CB8-854C-3894DBC9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11" y="-5410068"/>
            <a:ext cx="2434681" cy="47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5DBDCDA-4406-7E76-88C5-59F55786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99" y="4230447"/>
            <a:ext cx="8127601" cy="26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1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766D1-398F-7771-A9F8-0D76B6AB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B80FC93D-7196-94FE-5ACA-0DC3788BA454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7BA1BF6-E6CE-57D8-2F14-F77832FC5E67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47C0760-ECAB-8EE7-3AED-933DA216B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311C101B-97CE-A283-05CD-3E19EA4631E0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A38605F-2430-9A9C-5943-7A2AE8BD1D7F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00174C7-CB25-E6C4-F490-9398709C1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05A5BAE8-27C7-BBDF-C13E-681DA2E33055}"/>
              </a:ext>
            </a:extLst>
          </p:cNvPr>
          <p:cNvSpPr/>
          <p:nvPr/>
        </p:nvSpPr>
        <p:spPr>
          <a:xfrm>
            <a:off x="0" y="0"/>
            <a:ext cx="121920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75220AF-1B15-37FF-6227-BDFDAE53DD9B}"/>
              </a:ext>
            </a:extLst>
          </p:cNvPr>
          <p:cNvSpPr txBox="1"/>
          <p:nvPr/>
        </p:nvSpPr>
        <p:spPr>
          <a:xfrm>
            <a:off x="-18234" y="1278694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EA660E9-7C1D-7EF3-4B6B-70827BF23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15919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56C11540-B928-DC1A-A9A8-1BE99D3A82D3}"/>
              </a:ext>
            </a:extLst>
          </p:cNvPr>
          <p:cNvSpPr txBox="1"/>
          <p:nvPr/>
        </p:nvSpPr>
        <p:spPr>
          <a:xfrm>
            <a:off x="3469812" y="593985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9839A1B-AB5A-787A-C64E-4CA903DC78BB}"/>
              </a:ext>
            </a:extLst>
          </p:cNvPr>
          <p:cNvSpPr txBox="1"/>
          <p:nvPr/>
        </p:nvSpPr>
        <p:spPr>
          <a:xfrm>
            <a:off x="6096001" y="593985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E2D76DC-8C4D-836B-F543-726D5E18F6E7}"/>
              </a:ext>
            </a:extLst>
          </p:cNvPr>
          <p:cNvSpPr txBox="1"/>
          <p:nvPr/>
        </p:nvSpPr>
        <p:spPr>
          <a:xfrm>
            <a:off x="1493178" y="2610613"/>
            <a:ext cx="150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1C40747-FAF3-C8B2-E9B6-8C1B16C2E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99" y="-3225435"/>
            <a:ext cx="8127601" cy="26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62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A6713-FD9C-C16B-9B85-D6AA4F308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DD424155-394A-4F80-1F16-287F56DE2009}"/>
              </a:ext>
            </a:extLst>
          </p:cNvPr>
          <p:cNvSpPr/>
          <p:nvPr/>
        </p:nvSpPr>
        <p:spPr>
          <a:xfrm>
            <a:off x="-1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4AB2D5C-52C0-0940-D692-8EDE3B762C55}"/>
              </a:ext>
            </a:extLst>
          </p:cNvPr>
          <p:cNvSpPr txBox="1"/>
          <p:nvPr/>
        </p:nvSpPr>
        <p:spPr>
          <a:xfrm>
            <a:off x="748235" y="3139387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69A158F-DA4B-EBDC-009A-BA83B3F38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4" y="1879387"/>
            <a:ext cx="1260000" cy="126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B44E2149-E97E-7EE7-AA47-DA7BA2337341}"/>
              </a:ext>
            </a:extLst>
          </p:cNvPr>
          <p:cNvSpPr/>
          <p:nvPr/>
        </p:nvSpPr>
        <p:spPr>
          <a:xfrm>
            <a:off x="4064399" y="0"/>
            <a:ext cx="4063204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0D93210-8EE5-BE46-96A8-5BA9DD537320}"/>
              </a:ext>
            </a:extLst>
          </p:cNvPr>
          <p:cNvSpPr txBox="1"/>
          <p:nvPr/>
        </p:nvSpPr>
        <p:spPr>
          <a:xfrm>
            <a:off x="4951467" y="313938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AD9F01D-B702-61F1-6139-59E03C7DC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84937"/>
            <a:ext cx="1797049" cy="1260000"/>
          </a:xfrm>
          <a:prstGeom prst="rect">
            <a:avLst/>
          </a:prstGeom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AB71FA13-069E-8797-3AEF-1685C4C67853}"/>
              </a:ext>
            </a:extLst>
          </p:cNvPr>
          <p:cNvSpPr/>
          <p:nvPr/>
        </p:nvSpPr>
        <p:spPr>
          <a:xfrm>
            <a:off x="8127600" y="0"/>
            <a:ext cx="4064402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2F32682-12E8-AC3F-96EF-2F008AF1EDE5}"/>
              </a:ext>
            </a:extLst>
          </p:cNvPr>
          <p:cNvSpPr txBox="1"/>
          <p:nvPr/>
        </p:nvSpPr>
        <p:spPr>
          <a:xfrm>
            <a:off x="8933344" y="3142162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71DDC84-5386-1FF4-B1B6-1BE0C15D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9387"/>
            <a:ext cx="1478655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867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CED588E-2021-6BD6-F09F-86825EC6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080000"/>
          </a:xfrm>
        </p:spPr>
        <p:txBody>
          <a:bodyPr>
            <a:normAutofit/>
          </a:bodyPr>
          <a:lstStyle/>
          <a:p>
            <a:pPr algn="ctr"/>
            <a:r>
              <a:rPr lang="hu-HU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hu-H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hu-HU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endParaRPr lang="hu-H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B714BA25-1A4D-5962-779C-AECA92314C0E}"/>
              </a:ext>
            </a:extLst>
          </p:cNvPr>
          <p:cNvGrpSpPr/>
          <p:nvPr/>
        </p:nvGrpSpPr>
        <p:grpSpPr>
          <a:xfrm>
            <a:off x="384358" y="1321880"/>
            <a:ext cx="4849907" cy="5164270"/>
            <a:chOff x="112058" y="1321880"/>
            <a:chExt cx="4849907" cy="5164270"/>
          </a:xfrm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DCF1B26C-AB70-AB57-8D56-02533AD44DB3}"/>
                </a:ext>
              </a:extLst>
            </p:cNvPr>
            <p:cNvSpPr/>
            <p:nvPr/>
          </p:nvSpPr>
          <p:spPr>
            <a:xfrm>
              <a:off x="2501153" y="2954286"/>
              <a:ext cx="2460812" cy="1627094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Main </a:t>
              </a:r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Functions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D866D38-2828-A4E8-66D0-6BF79C614CB4}"/>
                </a:ext>
              </a:extLst>
            </p:cNvPr>
            <p:cNvSpPr/>
            <p:nvPr/>
          </p:nvSpPr>
          <p:spPr>
            <a:xfrm>
              <a:off x="551329" y="1614333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User </a:t>
              </a:r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Guide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Ellipszis 6">
              <a:extLst>
                <a:ext uri="{FF2B5EF4-FFF2-40B4-BE49-F238E27FC236}">
                  <a16:creationId xmlns:a16="http://schemas.microsoft.com/office/drawing/2014/main" id="{4EF77D1D-B338-C4F9-68FD-90BF6E3515F5}"/>
                </a:ext>
              </a:extLst>
            </p:cNvPr>
            <p:cNvSpPr/>
            <p:nvPr/>
          </p:nvSpPr>
          <p:spPr>
            <a:xfrm>
              <a:off x="3052482" y="1321880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Main </a:t>
              </a:r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Menu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8181B52F-CF73-3E7F-529E-470785AEA9E3}"/>
                </a:ext>
              </a:extLst>
            </p:cNvPr>
            <p:cNvSpPr/>
            <p:nvPr/>
          </p:nvSpPr>
          <p:spPr>
            <a:xfrm>
              <a:off x="112058" y="3334186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Quiz</a:t>
              </a:r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Interface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C4A32DAC-4733-2682-900D-89E770C7C8A3}"/>
                </a:ext>
              </a:extLst>
            </p:cNvPr>
            <p:cNvSpPr/>
            <p:nvPr/>
          </p:nvSpPr>
          <p:spPr>
            <a:xfrm>
              <a:off x="551329" y="5054039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Review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32A0A3EE-7A80-43B7-4AFD-80690B03C530}"/>
                </a:ext>
              </a:extLst>
            </p:cNvPr>
            <p:cNvSpPr/>
            <p:nvPr/>
          </p:nvSpPr>
          <p:spPr>
            <a:xfrm>
              <a:off x="2877670" y="5531409"/>
              <a:ext cx="1963271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Task</a:t>
              </a:r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Randomizer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C9EBD272-DB3E-7CE1-647C-E43E68E59D44}"/>
                </a:ext>
              </a:extLst>
            </p:cNvPr>
            <p:cNvCxnSpPr>
              <a:cxnSpLocks/>
              <a:stCxn id="5" idx="0"/>
              <a:endCxn id="7" idx="4"/>
            </p:cNvCxnSpPr>
            <p:nvPr/>
          </p:nvCxnSpPr>
          <p:spPr>
            <a:xfrm flipV="1">
              <a:off x="3731559" y="2276621"/>
              <a:ext cx="275665" cy="677665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D3449A41-05E2-A3A2-7F7B-876F2C5CF278}"/>
                </a:ext>
              </a:extLst>
            </p:cNvPr>
            <p:cNvCxnSpPr>
              <a:stCxn id="5" idx="1"/>
              <a:endCxn id="6" idx="4"/>
            </p:cNvCxnSpPr>
            <p:nvPr/>
          </p:nvCxnSpPr>
          <p:spPr>
            <a:xfrm flipH="1" flipV="1">
              <a:off x="1506071" y="2569074"/>
              <a:ext cx="1355460" cy="623494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7F8016A5-97CD-6301-0A4C-447CD878E1ED}"/>
                </a:ext>
              </a:extLst>
            </p:cNvPr>
            <p:cNvCxnSpPr>
              <a:stCxn id="5" idx="2"/>
              <a:endCxn id="8" idx="6"/>
            </p:cNvCxnSpPr>
            <p:nvPr/>
          </p:nvCxnSpPr>
          <p:spPr>
            <a:xfrm flipH="1">
              <a:off x="2021541" y="3767833"/>
              <a:ext cx="479612" cy="43724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BBB541E1-B4F3-B36A-3465-B407FD60DE20}"/>
                </a:ext>
              </a:extLst>
            </p:cNvPr>
            <p:cNvCxnSpPr>
              <a:stCxn id="5" idx="3"/>
              <a:endCxn id="9" idx="0"/>
            </p:cNvCxnSpPr>
            <p:nvPr/>
          </p:nvCxnSpPr>
          <p:spPr>
            <a:xfrm flipH="1">
              <a:off x="1506071" y="4343098"/>
              <a:ext cx="1355460" cy="710941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gyenes összekötő 20">
              <a:extLst>
                <a:ext uri="{FF2B5EF4-FFF2-40B4-BE49-F238E27FC236}">
                  <a16:creationId xmlns:a16="http://schemas.microsoft.com/office/drawing/2014/main" id="{1794D218-A4D2-462F-7BD4-9FF335409610}"/>
                </a:ext>
              </a:extLst>
            </p:cNvPr>
            <p:cNvCxnSpPr>
              <a:cxnSpLocks/>
              <a:stCxn id="5" idx="4"/>
              <a:endCxn id="10" idx="0"/>
            </p:cNvCxnSpPr>
            <p:nvPr/>
          </p:nvCxnSpPr>
          <p:spPr>
            <a:xfrm>
              <a:off x="3731559" y="4581380"/>
              <a:ext cx="127747" cy="950029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70582511-E185-F24D-770A-7DC1AAE41DF7}"/>
              </a:ext>
            </a:extLst>
          </p:cNvPr>
          <p:cNvGrpSpPr/>
          <p:nvPr/>
        </p:nvGrpSpPr>
        <p:grpSpPr>
          <a:xfrm flipH="1">
            <a:off x="6503893" y="1321880"/>
            <a:ext cx="4849907" cy="5164270"/>
            <a:chOff x="6111688" y="1260000"/>
            <a:chExt cx="4849907" cy="5164270"/>
          </a:xfrm>
        </p:grpSpPr>
        <p:sp>
          <p:nvSpPr>
            <p:cNvPr id="23" name="Ellipszis 22">
              <a:extLst>
                <a:ext uri="{FF2B5EF4-FFF2-40B4-BE49-F238E27FC236}">
                  <a16:creationId xmlns:a16="http://schemas.microsoft.com/office/drawing/2014/main" id="{C6030842-F0C3-6A24-4E24-0EC5C6CE68A4}"/>
                </a:ext>
              </a:extLst>
            </p:cNvPr>
            <p:cNvSpPr/>
            <p:nvPr/>
          </p:nvSpPr>
          <p:spPr>
            <a:xfrm>
              <a:off x="8500783" y="2892406"/>
              <a:ext cx="2460812" cy="1627094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Ideas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4" name="Ellipszis 23">
              <a:extLst>
                <a:ext uri="{FF2B5EF4-FFF2-40B4-BE49-F238E27FC236}">
                  <a16:creationId xmlns:a16="http://schemas.microsoft.com/office/drawing/2014/main" id="{2205EC7A-3171-1F48-F15F-1ABC8EA3C1DE}"/>
                </a:ext>
              </a:extLst>
            </p:cNvPr>
            <p:cNvSpPr/>
            <p:nvPr/>
          </p:nvSpPr>
          <p:spPr>
            <a:xfrm>
              <a:off x="6550959" y="1552453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Adverts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5" name="Ellipszis 24">
              <a:extLst>
                <a:ext uri="{FF2B5EF4-FFF2-40B4-BE49-F238E27FC236}">
                  <a16:creationId xmlns:a16="http://schemas.microsoft.com/office/drawing/2014/main" id="{7C0CC136-3CEE-F636-A0EC-6DDC11E0234F}"/>
                </a:ext>
              </a:extLst>
            </p:cNvPr>
            <p:cNvSpPr/>
            <p:nvPr/>
          </p:nvSpPr>
          <p:spPr>
            <a:xfrm>
              <a:off x="9052112" y="1260000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Progress</a:t>
              </a:r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Reset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Ellipszis 25">
              <a:extLst>
                <a:ext uri="{FF2B5EF4-FFF2-40B4-BE49-F238E27FC236}">
                  <a16:creationId xmlns:a16="http://schemas.microsoft.com/office/drawing/2014/main" id="{7BAB29C0-43CC-7F52-86AC-B457CC98F322}"/>
                </a:ext>
              </a:extLst>
            </p:cNvPr>
            <p:cNvSpPr/>
            <p:nvPr/>
          </p:nvSpPr>
          <p:spPr>
            <a:xfrm>
              <a:off x="6111688" y="3272306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Newsletter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Ellipszis 26">
              <a:extLst>
                <a:ext uri="{FF2B5EF4-FFF2-40B4-BE49-F238E27FC236}">
                  <a16:creationId xmlns:a16="http://schemas.microsoft.com/office/drawing/2014/main" id="{4D8D3ED0-FC95-0C5E-1F33-D379027C24AD}"/>
                </a:ext>
              </a:extLst>
            </p:cNvPr>
            <p:cNvSpPr/>
            <p:nvPr/>
          </p:nvSpPr>
          <p:spPr>
            <a:xfrm>
              <a:off x="6550959" y="4992159"/>
              <a:ext cx="1909483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Spaced</a:t>
              </a:r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Repetition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8" name="Ellipszis 27">
              <a:extLst>
                <a:ext uri="{FF2B5EF4-FFF2-40B4-BE49-F238E27FC236}">
                  <a16:creationId xmlns:a16="http://schemas.microsoft.com/office/drawing/2014/main" id="{E5D64802-A5E6-54B0-008B-43E89EC64232}"/>
                </a:ext>
              </a:extLst>
            </p:cNvPr>
            <p:cNvSpPr/>
            <p:nvPr/>
          </p:nvSpPr>
          <p:spPr>
            <a:xfrm>
              <a:off x="8877300" y="5469529"/>
              <a:ext cx="1963271" cy="9547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Daily </a:t>
              </a:r>
              <a:r>
                <a:rPr lang="hu-HU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Streak</a:t>
              </a:r>
              <a:endParaRPr lang="hu-HU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9" name="Egyenes összekötő 28">
              <a:extLst>
                <a:ext uri="{FF2B5EF4-FFF2-40B4-BE49-F238E27FC236}">
                  <a16:creationId xmlns:a16="http://schemas.microsoft.com/office/drawing/2014/main" id="{55EB563F-C31F-049F-AE0C-64D03735F906}"/>
                </a:ext>
              </a:extLst>
            </p:cNvPr>
            <p:cNvCxnSpPr>
              <a:cxnSpLocks/>
              <a:stCxn id="23" idx="0"/>
              <a:endCxn id="25" idx="4"/>
            </p:cNvCxnSpPr>
            <p:nvPr/>
          </p:nvCxnSpPr>
          <p:spPr>
            <a:xfrm flipV="1">
              <a:off x="9731189" y="2214741"/>
              <a:ext cx="275665" cy="677665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gyenes összekötő 29">
              <a:extLst>
                <a:ext uri="{FF2B5EF4-FFF2-40B4-BE49-F238E27FC236}">
                  <a16:creationId xmlns:a16="http://schemas.microsoft.com/office/drawing/2014/main" id="{BC706CDD-C896-0AF1-7EC5-B0E29A3416F3}"/>
                </a:ext>
              </a:extLst>
            </p:cNvPr>
            <p:cNvCxnSpPr>
              <a:cxnSpLocks/>
              <a:stCxn id="23" idx="1"/>
              <a:endCxn id="24" idx="4"/>
            </p:cNvCxnSpPr>
            <p:nvPr/>
          </p:nvCxnSpPr>
          <p:spPr>
            <a:xfrm flipH="1" flipV="1">
              <a:off x="7505701" y="2507194"/>
              <a:ext cx="1355460" cy="623494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382FF67F-4486-ED96-9F80-88C1C21F7A7D}"/>
                </a:ext>
              </a:extLst>
            </p:cNvPr>
            <p:cNvCxnSpPr>
              <a:cxnSpLocks/>
              <a:stCxn id="23" idx="2"/>
              <a:endCxn id="26" idx="6"/>
            </p:cNvCxnSpPr>
            <p:nvPr/>
          </p:nvCxnSpPr>
          <p:spPr>
            <a:xfrm flipH="1">
              <a:off x="8021171" y="3705953"/>
              <a:ext cx="479612" cy="43724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E54064FC-38CF-4F21-D979-6A8EF9DE0683}"/>
                </a:ext>
              </a:extLst>
            </p:cNvPr>
            <p:cNvCxnSpPr>
              <a:cxnSpLocks/>
              <a:stCxn id="23" idx="3"/>
              <a:endCxn id="27" idx="0"/>
            </p:cNvCxnSpPr>
            <p:nvPr/>
          </p:nvCxnSpPr>
          <p:spPr>
            <a:xfrm flipH="1">
              <a:off x="7505701" y="4281218"/>
              <a:ext cx="1355460" cy="710941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6BDD6D02-BC4A-709F-2494-3C04F6A1D744}"/>
                </a:ext>
              </a:extLst>
            </p:cNvPr>
            <p:cNvCxnSpPr>
              <a:cxnSpLocks/>
              <a:stCxn id="23" idx="4"/>
              <a:endCxn id="28" idx="0"/>
            </p:cNvCxnSpPr>
            <p:nvPr/>
          </p:nvCxnSpPr>
          <p:spPr>
            <a:xfrm>
              <a:off x="9731189" y="4519500"/>
              <a:ext cx="127747" cy="950029"/>
            </a:xfrm>
            <a:prstGeom prst="line">
              <a:avLst/>
            </a:prstGeom>
            <a:ln w="63500">
              <a:solidFill>
                <a:srgbClr val="FFC000">
                  <a:alpha val="89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églalap 36">
            <a:extLst>
              <a:ext uri="{FF2B5EF4-FFF2-40B4-BE49-F238E27FC236}">
                <a16:creationId xmlns:a16="http://schemas.microsoft.com/office/drawing/2014/main" id="{70E85546-A77F-6C40-8408-2F4662EB51DC}"/>
              </a:ext>
            </a:extLst>
          </p:cNvPr>
          <p:cNvSpPr/>
          <p:nvPr/>
        </p:nvSpPr>
        <p:spPr>
          <a:xfrm>
            <a:off x="4063202" y="9425355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5469F6DF-2917-C3D5-6211-AF396652A5A5}"/>
              </a:ext>
            </a:extLst>
          </p:cNvPr>
          <p:cNvSpPr/>
          <p:nvPr/>
        </p:nvSpPr>
        <p:spPr>
          <a:xfrm>
            <a:off x="8127602" y="860474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944CE341-D935-C523-A580-99065EBB7756}"/>
              </a:ext>
            </a:extLst>
          </p:cNvPr>
          <p:cNvSpPr txBox="1"/>
          <p:nvPr/>
        </p:nvSpPr>
        <p:spPr>
          <a:xfrm>
            <a:off x="4948892" y="1255641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9B1148D-7D5F-18FA-87E9-1E8EE284E1B5}"/>
              </a:ext>
            </a:extLst>
          </p:cNvPr>
          <p:cNvSpPr txBox="1"/>
          <p:nvPr/>
        </p:nvSpPr>
        <p:spPr>
          <a:xfrm>
            <a:off x="8933344" y="1174412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41" name="Kép 4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2BE7FFE-6AA3-1DD9-F0AC-A9A3E6454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1301967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42" name="Kép 4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995AFC5-609B-1976-0779-275DBF80D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048135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3" name="Téglalap 42">
            <a:extLst>
              <a:ext uri="{FF2B5EF4-FFF2-40B4-BE49-F238E27FC236}">
                <a16:creationId xmlns:a16="http://schemas.microsoft.com/office/drawing/2014/main" id="{72A7E13F-C3CA-BF51-0D0E-2DE4AC9A9ACE}"/>
              </a:ext>
            </a:extLst>
          </p:cNvPr>
          <p:cNvSpPr/>
          <p:nvPr/>
        </p:nvSpPr>
        <p:spPr>
          <a:xfrm>
            <a:off x="0" y="1019908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0A43A19D-DFAE-AB57-DF7D-8E70D8E83A6A}"/>
              </a:ext>
            </a:extLst>
          </p:cNvPr>
          <p:cNvSpPr txBox="1"/>
          <p:nvPr/>
        </p:nvSpPr>
        <p:spPr>
          <a:xfrm>
            <a:off x="821560" y="13330142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45" name="Kép 44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9B59536-F0D1-A358-2074-4F56BB0E1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99" y="12070142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2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8AF105BD-69A0-D164-29D7-D3326CD82D83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CB15060-C7A3-729B-686E-D88D71239B2C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F61D902-CB80-FFF3-5B1E-97F9C851120E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4193FF4-5253-6F29-7772-C960F535E2DE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5EDB300-F13F-124C-F908-4DA12A293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6B64A34-0E87-1927-78B0-59FECBA4B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A3CB8801-C79D-D77E-0525-E385C94EC433}"/>
              </a:ext>
            </a:extLst>
          </p:cNvPr>
          <p:cNvSpPr/>
          <p:nvPr/>
        </p:nvSpPr>
        <p:spPr>
          <a:xfrm>
            <a:off x="0" y="0"/>
            <a:ext cx="40644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99BAC09-83DA-D02F-3E58-F7296F55872A}"/>
              </a:ext>
            </a:extLst>
          </p:cNvPr>
          <p:cNvSpPr txBox="1"/>
          <p:nvPr/>
        </p:nvSpPr>
        <p:spPr>
          <a:xfrm>
            <a:off x="821560" y="3131062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369FABF-9BAB-E7B6-072E-F8A768103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99" y="1871062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3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C7A32-6BF0-F5F7-9A2B-8728A8E6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E4481A24-ACD4-55DF-1579-E9ABC957EBA4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7F95D8F-A406-771F-1CA6-6B46D43F3BB4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16699B3-99DB-88E6-1023-57DB1411063D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7BA939E-091A-3A97-9A87-B8A655007380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8C3F7EB-3426-0447-A26A-002037694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9C37916-5A12-B9F5-A98E-437707312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4D3301F8-8010-40D7-54ED-1F13FF2B0644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E61EBAB-25F6-23A5-6218-0A773B6BD5C0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803A580-304A-97BC-0C6E-4C4D9F717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C613AE7C-337C-8C10-06F0-21CD76186D34}"/>
              </a:ext>
            </a:extLst>
          </p:cNvPr>
          <p:cNvSpPr txBox="1"/>
          <p:nvPr/>
        </p:nvSpPr>
        <p:spPr>
          <a:xfrm>
            <a:off x="3469811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27E5AA9-5885-573D-7F76-1853DA8CEED2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the administrative interface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6444C64-A36D-B25B-B00E-B98EEB4BF0DA}"/>
              </a:ext>
            </a:extLst>
          </p:cNvPr>
          <p:cNvSpPr txBox="1"/>
          <p:nvPr/>
        </p:nvSpPr>
        <p:spPr>
          <a:xfrm>
            <a:off x="2163683" y="2661889"/>
            <a:ext cx="2977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20ED1210-9490-7EF4-302F-6CB1F83BA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726" y="9360000"/>
            <a:ext cx="647123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5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69E5D-E032-2DB5-6B3A-5849287D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DB26466D-FEBF-092F-20EC-EB88759B4F45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98E1D32-29F2-4B25-3EFF-140AC78B7C30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C41D910-EBAD-B24D-4110-3FF6B999E26F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92BFF8C-7104-6DB3-997F-7C69D488DCD0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ACAA759-8BBE-935E-BD58-0DF065B26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70B0687-EB8A-899D-751A-9CCEBD7DA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AFBA9575-E514-7331-4365-8DE53C228596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542D54A-B8F1-EE86-2EF7-C848E63FF7DF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E0998DF-25AA-9B3A-7B10-A2046787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593E432C-8EA4-957F-BF7B-00A4B2059B7D}"/>
              </a:ext>
            </a:extLst>
          </p:cNvPr>
          <p:cNvSpPr txBox="1"/>
          <p:nvPr/>
        </p:nvSpPr>
        <p:spPr>
          <a:xfrm>
            <a:off x="3469811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A133512-6C6F-2345-22AC-00690EE3AB93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the administrative interface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C915372-BDDD-D88B-19A2-8EA6297862E1}"/>
              </a:ext>
            </a:extLst>
          </p:cNvPr>
          <p:cNvSpPr txBox="1"/>
          <p:nvPr/>
        </p:nvSpPr>
        <p:spPr>
          <a:xfrm>
            <a:off x="2163683" y="2661889"/>
            <a:ext cx="2977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F19A416B-A009-D82E-F0D7-F8471D756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300" y="2565224"/>
            <a:ext cx="6471236" cy="4320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47D6A40-C446-3F5E-95CA-D00363B53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501" y="9360000"/>
            <a:ext cx="646903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CDA3-D4D5-56BC-AA9D-3B59FD33B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A4AD461D-336F-9056-0346-FC3F5A425C49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1CBA617D-014A-C1F6-A61C-1AE33DD98B1D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3190F7F-51D7-099B-2998-461539054796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64549F6-D31D-4D6B-8FCA-CB62FE867DB9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64E22B3-5DF2-4624-FDF1-8D033AF2B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04829AE-CBFA-F6AB-38FD-2D3DCBAC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3C85B20A-3A36-27D7-C58C-D77FBFBE56E2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F7D1C25-75DC-BE10-C38A-68F4DF08E4B2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B574825-5E6C-E71C-E464-E09067B2D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632196E-9E1C-DBA2-8CCD-5C7ED1AF4E09}"/>
              </a:ext>
            </a:extLst>
          </p:cNvPr>
          <p:cNvSpPr txBox="1"/>
          <p:nvPr/>
        </p:nvSpPr>
        <p:spPr>
          <a:xfrm>
            <a:off x="3469811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303E379-BE16-B123-1F95-FE19C23E02B9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the administrative interface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C2B7F2E-2B02-87B1-941E-27CB0F91ACD8}"/>
              </a:ext>
            </a:extLst>
          </p:cNvPr>
          <p:cNvSpPr txBox="1"/>
          <p:nvPr/>
        </p:nvSpPr>
        <p:spPr>
          <a:xfrm>
            <a:off x="2163683" y="2661889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7261568E-3543-D907-C575-7D8A56EE6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764" y="-4465680"/>
            <a:ext cx="6471236" cy="4320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EC192161-052E-3115-D521-40A349DBF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965" y="2506612"/>
            <a:ext cx="6469035" cy="43200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E25EAEAC-2C63-161B-6E74-48796E28A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851" y="9360000"/>
            <a:ext cx="648219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1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B6448-0D9E-0249-ACA1-89A918C7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572DB62D-7858-2CD2-847F-DE44035D5E02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D0A2F27-B4B0-5B7E-70CA-E7F744E16C1E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8653219-B1DC-4430-C2B2-5C6DAED46BFA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BC595EF-DFB4-5D33-A080-DB7CD1D2E620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65CE5D7-D009-3DAD-0530-98D3FCEC3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0FCC233-18AF-924D-973B-55B368E55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657F98D3-91EE-1005-CDF5-E33E7F8C0EF5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77E55F4-0369-CCFE-7B59-03A2B581F969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3BFCAD8-1C35-417A-74F3-C4B394B6C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07299631-970F-C421-2CBE-B0747D9D59FB}"/>
              </a:ext>
            </a:extLst>
          </p:cNvPr>
          <p:cNvSpPr txBox="1"/>
          <p:nvPr/>
        </p:nvSpPr>
        <p:spPr>
          <a:xfrm>
            <a:off x="3469811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3811FBE-F47E-24F4-3B4C-E5BBB9E45083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the administrative interface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6429E2B-84CD-BEB5-F3E7-5C5FDE3ED91D}"/>
              </a:ext>
            </a:extLst>
          </p:cNvPr>
          <p:cNvSpPr txBox="1"/>
          <p:nvPr/>
        </p:nvSpPr>
        <p:spPr>
          <a:xfrm>
            <a:off x="2163683" y="2661889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FEAAC093-5F37-D412-7E6D-692505CB3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805" y="2544938"/>
            <a:ext cx="6482196" cy="4320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82DD816-0515-0557-355A-895FC3BD2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837" y="9360000"/>
            <a:ext cx="6466857" cy="43200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6D8DE51-7160-A476-4D93-CAE132B49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965" y="-5323837"/>
            <a:ext cx="646903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4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73A3A-7A36-8527-4859-0A5BBD184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9FDB9873-25EE-297A-AD16-A860FC8F31E6}"/>
              </a:ext>
            </a:extLst>
          </p:cNvPr>
          <p:cNvSpPr/>
          <p:nvPr/>
        </p:nvSpPr>
        <p:spPr>
          <a:xfrm>
            <a:off x="4063202" y="0"/>
            <a:ext cx="4064400" cy="6863550"/>
          </a:xfrm>
          <a:prstGeom prst="rect">
            <a:avLst/>
          </a:prstGeom>
          <a:solidFill>
            <a:srgbClr val="33DC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FFF07C2-7D9D-7A70-4EEF-EBBC906A8233}"/>
              </a:ext>
            </a:extLst>
          </p:cNvPr>
          <p:cNvSpPr/>
          <p:nvPr/>
        </p:nvSpPr>
        <p:spPr>
          <a:xfrm>
            <a:off x="8127602" y="0"/>
            <a:ext cx="4064400" cy="6863550"/>
          </a:xfrm>
          <a:prstGeom prst="rect">
            <a:avLst/>
          </a:prstGeom>
          <a:solidFill>
            <a:srgbClr val="00C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12A35DE-59EA-C282-868F-888454F17E8B}"/>
              </a:ext>
            </a:extLst>
          </p:cNvPr>
          <p:cNvSpPr txBox="1"/>
          <p:nvPr/>
        </p:nvSpPr>
        <p:spPr>
          <a:xfrm>
            <a:off x="4948892" y="3131062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Zsolt Gáspár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F5DF1C2-BB35-E7B5-99F6-C300A6795AA3}"/>
              </a:ext>
            </a:extLst>
          </p:cNvPr>
          <p:cNvSpPr txBox="1"/>
          <p:nvPr/>
        </p:nvSpPr>
        <p:spPr>
          <a:xfrm>
            <a:off x="8933344" y="3139387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Dárius Lipták</a:t>
            </a:r>
          </a:p>
        </p:txBody>
      </p:sp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B71C717-2617-AE1F-0051-D72458791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00" y="1876612"/>
            <a:ext cx="1797049" cy="1260000"/>
          </a:xfrm>
          <a:prstGeom prst="rect">
            <a:avLst/>
          </a:prstGeom>
          <a:ln>
            <a:noFill/>
          </a:ln>
        </p:spPr>
      </p:pic>
      <p:pic>
        <p:nvPicPr>
          <p:cNvPr id="12" name="Kép 11" descr="A képen képernyőkép, fekete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2A6A15B-6C6C-1C25-3BEC-28245B130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17" y="1876612"/>
            <a:ext cx="1478655" cy="1260000"/>
          </a:xfrm>
          <a:prstGeom prst="rect">
            <a:avLst/>
          </a:prstGeom>
          <a:ln>
            <a:noFill/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75E51360-646F-D921-ABC5-656FEBC599C6}"/>
              </a:ext>
            </a:extLst>
          </p:cNvPr>
          <p:cNvSpPr/>
          <p:nvPr/>
        </p:nvSpPr>
        <p:spPr>
          <a:xfrm>
            <a:off x="0" y="0"/>
            <a:ext cx="12192000" cy="6863550"/>
          </a:xfrm>
          <a:prstGeom prst="rect">
            <a:avLst/>
          </a:prstGeom>
          <a:solidFill>
            <a:srgbClr val="65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A1D8C86-79E3-DDBB-BF71-42EB4722D82B}"/>
              </a:ext>
            </a:extLst>
          </p:cNvPr>
          <p:cNvSpPr txBox="1"/>
          <p:nvPr/>
        </p:nvSpPr>
        <p:spPr>
          <a:xfrm>
            <a:off x="0" y="126000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Olivér Bernát</a:t>
            </a:r>
          </a:p>
        </p:txBody>
      </p:sp>
      <p:pic>
        <p:nvPicPr>
          <p:cNvPr id="10" name="Kép 9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B4BDF57-E7BE-760C-69D2-1A6FA9828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" y="0"/>
            <a:ext cx="1260000" cy="12600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231A5D74-401D-93CA-6C9E-6FB027462108}"/>
              </a:ext>
            </a:extLst>
          </p:cNvPr>
          <p:cNvSpPr txBox="1"/>
          <p:nvPr/>
        </p:nvSpPr>
        <p:spPr>
          <a:xfrm>
            <a:off x="3469811" y="28800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F15638B-4C61-2F3F-D690-C3E91993FF97}"/>
              </a:ext>
            </a:extLst>
          </p:cNvPr>
          <p:cNvSpPr txBox="1"/>
          <p:nvPr/>
        </p:nvSpPr>
        <p:spPr>
          <a:xfrm>
            <a:off x="6096000" y="288000"/>
            <a:ext cx="5953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the administrative interface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0B52C51-7724-9D63-A076-9669E42C6377}"/>
              </a:ext>
            </a:extLst>
          </p:cNvPr>
          <p:cNvSpPr txBox="1"/>
          <p:nvPr/>
        </p:nvSpPr>
        <p:spPr>
          <a:xfrm>
            <a:off x="2163683" y="2661889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FA09E802-4C94-6BF1-5BD2-9A32F2CBC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498" y="-4712668"/>
            <a:ext cx="6482196" cy="4320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0BAF6D9-305E-AC3F-5757-3F2DA45A8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167" y="2553026"/>
            <a:ext cx="6466857" cy="4320000"/>
          </a:xfrm>
          <a:prstGeom prst="rect">
            <a:avLst/>
          </a:prstGeom>
        </p:spPr>
      </p:pic>
      <p:pic>
        <p:nvPicPr>
          <p:cNvPr id="17" name="Kép 16" descr="A képen szöveg, képernyőkép, szám, Színes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A4B51BC-563C-C314-E90F-ECC60CCD6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32" y="9360000"/>
            <a:ext cx="6466857" cy="161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5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434</Words>
  <Application>Microsoft Office PowerPoint</Application>
  <PresentationFormat>Szélesvásznú</PresentationFormat>
  <Paragraphs>170</Paragraphs>
  <Slides>27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Times New Roman</vt:lpstr>
      <vt:lpstr>Office-téma</vt:lpstr>
      <vt:lpstr>Let’s Graduate</vt:lpstr>
      <vt:lpstr>Learning Assistance Software</vt:lpstr>
      <vt:lpstr>Function - Ideas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56</cp:revision>
  <dcterms:created xsi:type="dcterms:W3CDTF">2025-03-18T08:00:22Z</dcterms:created>
  <dcterms:modified xsi:type="dcterms:W3CDTF">2025-03-18T10:39:16Z</dcterms:modified>
</cp:coreProperties>
</file>